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73" r:id="rId12"/>
    <p:sldId id="275" r:id="rId13"/>
    <p:sldId id="261" r:id="rId14"/>
    <p:sldId id="270" r:id="rId15"/>
    <p:sldId id="269" r:id="rId16"/>
    <p:sldId id="268" r:id="rId17"/>
    <p:sldId id="271" r:id="rId18"/>
    <p:sldId id="26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12/03/2015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939243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12/03/2015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57758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12/03/2015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299655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12/03/2015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01491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12/03/2015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146271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12/03/2015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603948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12/03/2015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878883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12/03/2015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14672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12/03/2015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698867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12/03/2015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383453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D40-503E-419C-86AD-027BE6664F9B}" type="datetimeFigureOut">
              <a:rPr lang="fr-FR" smtClean="0"/>
              <a:t>12/03/2015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37153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7D40-503E-419C-86AD-027BE6664F9B}" type="datetimeFigureOut">
              <a:rPr lang="fr-FR" smtClean="0"/>
              <a:t>12/03/2015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33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fen.lorraine@gmail.com" TargetMode="External"/><Relationship Id="rId2" Type="http://schemas.openxmlformats.org/officeDocument/2006/relationships/hyperlink" Target="http://fr.amiando.com/Conference-Debat-26-mars-201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bernard@poty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5291" r="38657" b="7959"/>
          <a:stretch>
            <a:fillRect/>
          </a:stretch>
        </p:blipFill>
        <p:spPr bwMode="auto">
          <a:xfrm>
            <a:off x="3084913" y="1983347"/>
            <a:ext cx="5436000" cy="4752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113116" y="218942"/>
            <a:ext cx="7379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12 Mars 2015</a:t>
            </a:r>
            <a:endParaRPr lang="fr-FR" sz="88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7310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4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3748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39" y="1109276"/>
            <a:ext cx="9468000" cy="481816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707276" y="93613"/>
            <a:ext cx="6859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Samedi 21 Mars 2015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411014" y="1201609"/>
            <a:ext cx="3451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De 9h00 à 17h30 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40535" y="6019769"/>
            <a:ext cx="107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Les rendez-vous de l’ALS au Château de Lunéville</a:t>
            </a:r>
            <a:endParaRPr lang="fr-FR" sz="36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0270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12191999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Les Utopies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7030A0"/>
                </a:solidFill>
                <a:latin typeface="Constantia" panose="02030602050306030303" pitchFamily="18" charset="0"/>
              </a:rPr>
              <a:t>Des siècles d’utopie ou la quête d’une société </a:t>
            </a:r>
            <a:r>
              <a:rPr lang="fr-FR" sz="3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idéale </a:t>
            </a:r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</a:p>
          <a:p>
            <a:pPr lvl="2"/>
            <a:r>
              <a:rPr lang="fr-FR" sz="2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Dominique DUBAUX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7030A0"/>
                </a:solidFill>
                <a:latin typeface="Constantia" panose="02030602050306030303" pitchFamily="18" charset="0"/>
              </a:rPr>
              <a:t>Utopies picturales</a:t>
            </a:r>
            <a:r>
              <a:rPr lang="fr-FR" sz="3600" dirty="0">
                <a:solidFill>
                  <a:srgbClr val="7030A0"/>
                </a:solidFill>
                <a:latin typeface="Constantia" panose="02030602050306030303" pitchFamily="18" charset="0"/>
              </a:rPr>
              <a:t> </a:t>
            </a:r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endParaRPr lang="fr-FR" sz="36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2800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Katell</a:t>
            </a:r>
            <a:r>
              <a:rPr lang="fr-FR" sz="2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COIGNARD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7030A0"/>
                </a:solidFill>
                <a:latin typeface="Constantia" panose="02030602050306030303" pitchFamily="18" charset="0"/>
              </a:rPr>
              <a:t>La </a:t>
            </a:r>
            <a:r>
              <a:rPr lang="fr-FR" sz="3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bioéthique</a:t>
            </a:r>
            <a:r>
              <a:rPr lang="fr-FR" sz="3200" dirty="0">
                <a:solidFill>
                  <a:srgbClr val="7030A0"/>
                </a:solidFill>
                <a:latin typeface="Constantia" panose="02030602050306030303" pitchFamily="18" charset="0"/>
              </a:rPr>
              <a:t> dans le domaine de l'utopie: utopie et </a:t>
            </a:r>
            <a:r>
              <a:rPr lang="fr-FR" sz="3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progrès 	</a:t>
            </a:r>
            <a:r>
              <a:rPr lang="fr-FR" sz="2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Claude HURIET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7030A0"/>
                </a:solidFill>
                <a:latin typeface="Constantia" panose="02030602050306030303" pitchFamily="18" charset="0"/>
              </a:rPr>
              <a:t>Les cités idéales de l’Antiquité à nos jours : une question </a:t>
            </a:r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sociale 	</a:t>
            </a:r>
            <a:r>
              <a:rPr lang="fr-FR" sz="2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Jean-Marc STEBE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36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Intermèdes musicaux</a:t>
            </a:r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Constantia" panose="02030602050306030303" pitchFamily="18" charset="0"/>
              </a:rPr>
              <a:t>Jean-Marc </a:t>
            </a:r>
            <a:r>
              <a:rPr lang="fr-FR" sz="3600" dirty="0" err="1">
                <a:solidFill>
                  <a:srgbClr val="7030A0"/>
                </a:solidFill>
                <a:latin typeface="Constantia" panose="02030602050306030303" pitchFamily="18" charset="0"/>
              </a:rPr>
              <a:t>Illi</a:t>
            </a:r>
            <a:r>
              <a:rPr lang="fr-FR" sz="3600" dirty="0">
                <a:solidFill>
                  <a:srgbClr val="7030A0"/>
                </a:solidFill>
                <a:latin typeface="Constantia" panose="02030602050306030303" pitchFamily="18" charset="0"/>
              </a:rPr>
              <a:t> </a:t>
            </a:r>
            <a:endParaRPr lang="fr-FR" sz="36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835" y="179846"/>
            <a:ext cx="2304000" cy="792000"/>
          </a:xfrm>
          <a:prstGeom prst="rect">
            <a:avLst/>
          </a:prstGeom>
          <a:noFill/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9" y="167936"/>
            <a:ext cx="1750695" cy="803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56215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5291" r="38657" b="7959"/>
          <a:stretch>
            <a:fillRect/>
          </a:stretch>
        </p:blipFill>
        <p:spPr bwMode="auto">
          <a:xfrm>
            <a:off x="2582637" y="0"/>
            <a:ext cx="7200000" cy="6858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40" y="259080"/>
            <a:ext cx="7564120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1323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96214"/>
            <a:ext cx="1219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Conférence: « la transition énergétique »</a:t>
            </a:r>
          </a:p>
          <a:p>
            <a:endParaRPr lang="fr-FR" dirty="0" smtClean="0"/>
          </a:p>
          <a:p>
            <a:pPr algn="ctr"/>
            <a:r>
              <a:rPr lang="fr-FR" sz="4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26 Mars 2015 à 20heures 30</a:t>
            </a:r>
          </a:p>
          <a:p>
            <a:pPr algn="ctr"/>
            <a:endParaRPr lang="fr-FR" sz="32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Salle </a:t>
            </a:r>
            <a:r>
              <a:rPr lang="fr-FR" sz="4400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Raugraff</a:t>
            </a:r>
            <a:r>
              <a:rPr lang="fr-FR" sz="4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 à Nancy</a:t>
            </a:r>
          </a:p>
          <a:p>
            <a:pPr algn="ctr"/>
            <a:endParaRPr lang="fr-FR" sz="32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/>
          </a:p>
          <a:p>
            <a:r>
              <a:rPr lang="fr-FR" sz="2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Inscriptions: 	</a:t>
            </a:r>
            <a:r>
              <a:rPr lang="fr-FR" sz="2800" dirty="0" smtClean="0">
                <a:latin typeface="Constantia" panose="02030602050306030303" pitchFamily="18" charset="0"/>
                <a:hlinkClick r:id="rId2"/>
              </a:rPr>
              <a:t>http://fr.amiando.com/Conference-Debat-26-mars-2015</a:t>
            </a:r>
            <a:endParaRPr lang="fr-FR" sz="2800" dirty="0" smtClean="0">
              <a:latin typeface="Constantia" panose="02030602050306030303" pitchFamily="18" charset="0"/>
            </a:endParaRPr>
          </a:p>
          <a:p>
            <a:endParaRPr lang="fr-FR" sz="2800" dirty="0" smtClean="0">
              <a:latin typeface="Constantia" panose="02030602050306030303" pitchFamily="18" charset="0"/>
            </a:endParaRPr>
          </a:p>
          <a:p>
            <a:r>
              <a:rPr lang="fr-FR" sz="2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Ou: 			</a:t>
            </a:r>
            <a:r>
              <a:rPr lang="fr-FR" sz="2800" dirty="0" smtClean="0">
                <a:latin typeface="Constantia" panose="02030602050306030303" pitchFamily="18" charset="0"/>
                <a:hlinkClick r:id="rId3"/>
              </a:rPr>
              <a:t>sfen.lorraine@gmail.com</a:t>
            </a:r>
            <a:endParaRPr lang="fr-FR" sz="2800" dirty="0" smtClean="0"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000" y="4894570"/>
            <a:ext cx="3024000" cy="19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9912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39" y="0"/>
            <a:ext cx="10401488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3321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57577"/>
            <a:ext cx="12191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28 et 29 Mars 2015, de 14 à 18 heures</a:t>
            </a: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Centre des Métiers et de l’Artisanat d’Epinal</a:t>
            </a:r>
          </a:p>
          <a:p>
            <a:pPr algn="ctr"/>
            <a:endParaRPr lang="fr-FR" sz="40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36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Exposition: </a:t>
            </a:r>
          </a:p>
          <a:p>
            <a:pPr algn="ctr"/>
            <a:r>
              <a:rPr lang="fr-FR" sz="36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 INPIRAMA 220 ans de brevets en Lorraine »</a:t>
            </a: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3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Visites guidées, conférences. </a:t>
            </a:r>
            <a:endParaRPr lang="fr-FR" sz="32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99" y="4843911"/>
            <a:ext cx="2091109" cy="18289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533" y="4267200"/>
            <a:ext cx="1762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2986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3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5803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637" y="334851"/>
            <a:ext cx="12192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8 et 9 Juin 2015</a:t>
            </a:r>
          </a:p>
          <a:p>
            <a:pPr algn="ctr"/>
            <a:endParaRPr lang="fr-FR" sz="4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40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4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4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Sortie au CERN de Genève </a:t>
            </a:r>
          </a:p>
          <a:p>
            <a:endParaRPr lang="fr-FR" sz="44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r"/>
            <a:r>
              <a:rPr lang="fr-FR" sz="4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et au Musée des Cristaux de Chamonix</a:t>
            </a: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S’inscrire </a:t>
            </a:r>
            <a:r>
              <a:rPr lang="fr-FR" sz="4800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avant le 20 Mars 2015 </a:t>
            </a:r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auprès de Bernard POTY: </a:t>
            </a:r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  <a:hlinkClick r:id="rId2"/>
              </a:rPr>
              <a:t>bernard@poty.org</a:t>
            </a:r>
            <a:endParaRPr lang="fr-FR" sz="48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0"/>
            <a:ext cx="2143125" cy="21431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64" y="2612937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4191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085"/>
            <a:ext cx="12204000" cy="55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600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1669" y="334851"/>
            <a:ext cx="115909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Réception d’un nouveau sociétaire</a:t>
            </a:r>
          </a:p>
          <a:p>
            <a:endParaRPr lang="fr-FR" sz="60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Stéphane Mangin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376" y="3281467"/>
            <a:ext cx="3600000" cy="31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6356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2" y="0"/>
            <a:ext cx="10736875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6679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7577" y="0"/>
            <a:ext cx="120245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Brève d’actualité</a:t>
            </a:r>
          </a:p>
          <a:p>
            <a:pPr algn="ctr"/>
            <a:endParaRPr lang="fr-FR" sz="40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de-DE" sz="5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        Le Coeur artificiel CARMAT : </a:t>
            </a:r>
          </a:p>
          <a:p>
            <a:r>
              <a:rPr lang="de-DE" sz="2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    par Jean-Pierre JOLAS</a:t>
            </a:r>
            <a:endParaRPr lang="fr-FR" sz="28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de-DE" sz="2800" i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5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   Interview du Professeur Carpentier</a:t>
            </a:r>
            <a:endParaRPr lang="fr-FR" sz="44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925" y="4403145"/>
            <a:ext cx="2700000" cy="23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1006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8" y="0"/>
            <a:ext cx="11387668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8179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476518"/>
            <a:ext cx="1219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Communication</a:t>
            </a:r>
          </a:p>
          <a:p>
            <a:pPr algn="ctr"/>
            <a:endParaRPr lang="de-DE" sz="6000" i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de-DE" sz="6000" i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de-DE" sz="5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  „L‘horloge astronomique de JOYEUX“</a:t>
            </a:r>
          </a:p>
          <a:p>
            <a:pPr algn="ctr"/>
            <a:endParaRPr lang="de-DE" sz="6000" i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de-DE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Marc SAUGET</a:t>
            </a:r>
            <a:endParaRPr lang="fr-FR" sz="60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85"/>
            <a:ext cx="2088000" cy="18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4329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30" y="118486"/>
            <a:ext cx="75946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0104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4699" y="270456"/>
            <a:ext cx="117712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6000" u="sng" dirty="0">
                <a:solidFill>
                  <a:srgbClr val="7030A0"/>
                </a:solidFill>
                <a:latin typeface="Constantia" panose="02030602050306030303" pitchFamily="18" charset="0"/>
              </a:rPr>
              <a:t>Conférence</a:t>
            </a:r>
            <a:endParaRPr lang="fr-FR" sz="3200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lvl="0" algn="ctr"/>
            <a:endParaRPr lang="fr-FR" sz="6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fr-FR" sz="60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 L’éthique des Sciences et Technologies de l’Information et de la Communication » </a:t>
            </a:r>
            <a:endParaRPr lang="fr-FR" sz="60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lvl="0"/>
            <a:endParaRPr lang="fr-FR" sz="32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Jean-Paul HATON</a:t>
            </a:r>
            <a:endParaRPr lang="fr-FR" sz="60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85"/>
            <a:ext cx="2088000" cy="18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7585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111</Words>
  <Application>Microsoft Office PowerPoint</Application>
  <PresentationFormat>Grand écran</PresentationFormat>
  <Paragraphs>66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Constantia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DUBAUX</dc:creator>
  <cp:lastModifiedBy>Dominique DUBAUX</cp:lastModifiedBy>
  <cp:revision>14</cp:revision>
  <dcterms:created xsi:type="dcterms:W3CDTF">2015-03-12T09:34:57Z</dcterms:created>
  <dcterms:modified xsi:type="dcterms:W3CDTF">2015-03-12T11:30:04Z</dcterms:modified>
</cp:coreProperties>
</file>